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p:restoredTop sz="96208"/>
  </p:normalViewPr>
  <p:slideViewPr>
    <p:cSldViewPr snapToGrid="0">
      <p:cViewPr varScale="1">
        <p:scale>
          <a:sx n="126" d="100"/>
          <a:sy n="126" d="100"/>
        </p:scale>
        <p:origin x="22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2967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10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87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 by Scenario</a:t>
            </a:r>
          </a:p>
        </p:txBody>
      </p:sp>
      <p:pic>
        <p:nvPicPr>
          <p:cNvPr id="3" name="Picture 2" descr="image.png"/>
          <p:cNvPicPr>
            <a:picLocks noChangeAspect="1"/>
          </p:cNvPicPr>
          <p:nvPr/>
        </p:nvPicPr>
        <p:blipFill>
          <a:blip r:embed="rId2"/>
          <a:stretch>
            <a:fillRect/>
          </a:stretch>
        </p:blipFill>
        <p:spPr>
          <a:xfrm>
            <a:off x="0" y="566928"/>
            <a:ext cx="12188952" cy="49863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Cumulative Vessel Investmen</a:t>
            </a:r>
            <a:r>
              <a:rPr lang="en-US" dirty="0"/>
              <a:t>ts </a:t>
            </a:r>
            <a:r>
              <a:rPr lang="en-US"/>
              <a:t>(Through 2040)</a:t>
            </a:r>
            <a:endParaRPr dirty="0"/>
          </a:p>
        </p:txBody>
      </p:sp>
      <p:pic>
        <p:nvPicPr>
          <p:cNvPr id="3" name="Picture 2" descr="image.png"/>
          <p:cNvPicPr>
            <a:picLocks noChangeAspect="1"/>
          </p:cNvPicPr>
          <p:nvPr/>
        </p:nvPicPr>
        <p:blipFill>
          <a:blip r:embed="rId2"/>
          <a:stretch>
            <a:fillRect/>
          </a:stretch>
        </p:blipFill>
        <p:spPr>
          <a:xfrm>
            <a:off x="0" y="566928"/>
            <a:ext cx="12188952" cy="570103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Cumulative Capacity by 2035 and 2040</a:t>
            </a:r>
          </a:p>
        </p:txBody>
      </p:sp>
      <p:pic>
        <p:nvPicPr>
          <p:cNvPr id="3" name="Picture 2" descr="image.png"/>
          <p:cNvPicPr>
            <a:picLocks noChangeAspect="1"/>
          </p:cNvPicPr>
          <p:nvPr/>
        </p:nvPicPr>
        <p:blipFill>
          <a:blip r:embed="rId2"/>
          <a:stretch>
            <a:fillRect/>
          </a:stretch>
        </p:blipFill>
        <p:spPr>
          <a:xfrm>
            <a:off x="0" y="566928"/>
            <a:ext cx="12188952" cy="48899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51142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Utilization</a:t>
            </a:r>
          </a:p>
        </p:txBody>
      </p:sp>
      <p:pic>
        <p:nvPicPr>
          <p:cNvPr id="3" name="Picture 2" descr="image.png"/>
          <p:cNvPicPr>
            <a:picLocks noChangeAspect="1"/>
          </p:cNvPicPr>
          <p:nvPr/>
        </p:nvPicPr>
        <p:blipFill>
          <a:blip r:embed="rId2"/>
          <a:stretch>
            <a:fillRect/>
          </a:stretch>
        </p:blipFill>
        <p:spPr>
          <a:xfrm>
            <a:off x="0" y="566928"/>
            <a:ext cx="12188952" cy="51957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53456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66</Words>
  <Application>Microsoft Macintosh PowerPoint</Application>
  <PresentationFormat>Widescreen</PresentationFormat>
  <Paragraphs>25</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NREL2020_PB</vt:lpstr>
      <vt:lpstr>Full Gantt</vt:lpstr>
      <vt:lpstr>Port Throughput</vt:lpstr>
      <vt:lpstr>Vessel Utilization</vt:lpstr>
      <vt:lpstr>Vessel Investment</vt:lpstr>
      <vt:lpstr>Full Gantt</vt:lpstr>
      <vt:lpstr>Port Throughput</vt:lpstr>
      <vt:lpstr>Vessel Utilization</vt:lpstr>
      <vt:lpstr>Vessel Investment</vt:lpstr>
      <vt:lpstr>Full Gantt</vt:lpstr>
      <vt:lpstr>Port Throughput</vt:lpstr>
      <vt:lpstr>Vessel Utilization</vt:lpstr>
      <vt:lpstr>Vessel Investment</vt:lpstr>
      <vt:lpstr>Full Gantt</vt:lpstr>
      <vt:lpstr>Port Throughput</vt:lpstr>
      <vt:lpstr>Vessel Utilization</vt:lpstr>
      <vt:lpstr>Vessel Investment</vt:lpstr>
      <vt:lpstr>Full Gantt</vt:lpstr>
      <vt:lpstr>Port Throughput</vt:lpstr>
      <vt:lpstr>Vessel Utilization</vt:lpstr>
      <vt:lpstr>Vessel Investment</vt:lpstr>
      <vt:lpstr>Vessel Investment by Scenario</vt:lpstr>
      <vt:lpstr>Cumulative Vessel Investments (Through 2040)</vt:lpstr>
      <vt:lpstr>Installed Capacity</vt:lpstr>
      <vt:lpstr>Cumulative Capacity by 2035 and 2040</vt:lpstr>
      <vt:lpstr>Capacity per Investment (MW/$)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Gschwend, Connery</cp:lastModifiedBy>
  <cp:revision>8</cp:revision>
  <dcterms:created xsi:type="dcterms:W3CDTF">2022-11-16T03:22:30Z</dcterms:created>
  <dcterms:modified xsi:type="dcterms:W3CDTF">2024-08-28T20:00:13Z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2024-08-28T20:00:13Z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78664845-d8cb-44b1-a2da-11e5e2d669e3</vt:lpwstr>
  </property>
  <property fmtid="{D5CDD505-2E9C-101B-9397-08002B2CF9AE}" pid="8" name="MSIP_Label_95965d95-ecc0-4720-b759-1f33c42ed7da_ContentBits">
    <vt:lpwstr>0</vt:lpwstr>
  </property>
</Properties>
</file>